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2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5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08" y="2321750"/>
            <a:ext cx="7772400" cy="834436"/>
          </a:xfrm>
        </p:spPr>
        <p:txBody>
          <a:bodyPr anchor="t">
            <a:noAutofit/>
          </a:bodyPr>
          <a:lstStyle/>
          <a:p>
            <a:r>
              <a:rPr lang="en-US" sz="4800" b="1" dirty="0"/>
              <a:t>Type of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90" y="3276836"/>
            <a:ext cx="793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Type your message </a:t>
            </a:r>
            <a:r>
              <a:rPr lang="en-US" sz="2800" dirty="0"/>
              <a:t>here.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/>
              <a:t>standardization </a:t>
            </a:r>
            <a:r>
              <a:rPr lang="en-US" sz="2800" dirty="0" smtClean="0"/>
              <a:t>amongst FSS facilities</a:t>
            </a:r>
            <a:r>
              <a:rPr lang="en-US" sz="2800" dirty="0"/>
              <a:t>, </a:t>
            </a:r>
            <a:r>
              <a:rPr lang="en-US" sz="2800" dirty="0" smtClean="0"/>
              <a:t>avoid making changes to the PDF </a:t>
            </a:r>
            <a:r>
              <a:rPr lang="en-US" sz="2800" dirty="0"/>
              <a:t>formatting. </a:t>
            </a:r>
            <a:r>
              <a:rPr lang="en-US" sz="2800" dirty="0" smtClean="0"/>
              <a:t>Please proofread to ensure correct spelling/grammar/tone.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452" y="5213368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Consider ending your message with: </a:t>
            </a:r>
          </a:p>
          <a:p>
            <a:pPr algn="ctr"/>
            <a:r>
              <a:rPr lang="en-US" sz="2400" dirty="0" smtClean="0"/>
              <a:t>We </a:t>
            </a:r>
            <a:r>
              <a:rPr lang="en-US" sz="2400" dirty="0"/>
              <a:t>apologize for any inconvenience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41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8</cp:revision>
  <dcterms:created xsi:type="dcterms:W3CDTF">2019-10-16T08:18:33Z</dcterms:created>
  <dcterms:modified xsi:type="dcterms:W3CDTF">2019-10-16T13:28:41Z</dcterms:modified>
</cp:coreProperties>
</file>