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9144000" cy="6858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8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999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2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691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3228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389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64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4355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74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429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08479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150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6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6008" y="2321750"/>
            <a:ext cx="7772400" cy="834436"/>
          </a:xfrm>
        </p:spPr>
        <p:txBody>
          <a:bodyPr anchor="t">
            <a:noAutofit/>
          </a:bodyPr>
          <a:lstStyle/>
          <a:p>
            <a:r>
              <a:rPr lang="en-US" sz="4800" b="1" dirty="0"/>
              <a:t>Type of Notice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2490" y="3276836"/>
            <a:ext cx="793232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Type your message </a:t>
            </a:r>
            <a:r>
              <a:rPr lang="en-US" sz="2800" dirty="0"/>
              <a:t>here.</a:t>
            </a:r>
          </a:p>
          <a:p>
            <a:pPr algn="ctr"/>
            <a:r>
              <a:rPr lang="en-US" sz="2800" dirty="0" smtClean="0"/>
              <a:t>For </a:t>
            </a:r>
            <a:r>
              <a:rPr lang="en-US" sz="2800" dirty="0"/>
              <a:t>standardization </a:t>
            </a:r>
            <a:r>
              <a:rPr lang="en-US" sz="2800" dirty="0" smtClean="0"/>
              <a:t>amongst FSS facilities</a:t>
            </a:r>
            <a:r>
              <a:rPr lang="en-US" sz="2800" dirty="0"/>
              <a:t>, </a:t>
            </a:r>
            <a:r>
              <a:rPr lang="en-US" sz="2800" dirty="0" smtClean="0"/>
              <a:t>avoid making changes to the PDF </a:t>
            </a:r>
            <a:r>
              <a:rPr lang="en-US" sz="2800" dirty="0"/>
              <a:t>formatting. </a:t>
            </a:r>
            <a:r>
              <a:rPr lang="en-US" sz="2800" dirty="0" smtClean="0"/>
              <a:t>Please proofread to ensure correct spelling/grammar/tone.</a:t>
            </a:r>
            <a:endParaRPr 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802452" y="5213368"/>
            <a:ext cx="777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Consider ending your message with: </a:t>
            </a:r>
          </a:p>
          <a:p>
            <a:pPr algn="ctr"/>
            <a:r>
              <a:rPr lang="en-US" sz="2400" dirty="0" smtClean="0"/>
              <a:t>We </a:t>
            </a:r>
            <a:r>
              <a:rPr lang="en-US" sz="2400" dirty="0"/>
              <a:t>apologize for any inconvenience</a:t>
            </a:r>
            <a:r>
              <a:rPr lang="en-US" sz="2400" dirty="0" smtClean="0"/>
              <a:t>.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</TotalTime>
  <Words>41</Words>
  <Application>Microsoft Office PowerPoint</Application>
  <PresentationFormat>Letter Paper (8.5x11 in)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14</cp:revision>
  <dcterms:created xsi:type="dcterms:W3CDTF">2019-10-16T08:18:33Z</dcterms:created>
  <dcterms:modified xsi:type="dcterms:W3CDTF">2019-10-16T13:30:57Z</dcterms:modified>
</cp:coreProperties>
</file>