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8" r:id="rId2"/>
  </p:sldIdLst>
  <p:sldSz cx="10058400" cy="77724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50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0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6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3935B-10F1-134F-A961-572F178C99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300" y="1272011"/>
            <a:ext cx="7543800" cy="2705947"/>
          </a:xfrm>
        </p:spPr>
        <p:txBody>
          <a:bodyPr anchor="b"/>
          <a:lstStyle>
            <a:lvl1pPr algn="ctr">
              <a:defRPr sz="49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9C2708-0CB8-7C4C-855C-DC5591A21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7300" y="4082310"/>
            <a:ext cx="7543800" cy="1876530"/>
          </a:xfrm>
        </p:spPr>
        <p:txBody>
          <a:bodyPr/>
          <a:lstStyle>
            <a:lvl1pPr marL="0" indent="0" algn="ctr">
              <a:buNone/>
              <a:defRPr sz="1980"/>
            </a:lvl1pPr>
            <a:lvl2pPr marL="377190" indent="0" algn="ctr">
              <a:buNone/>
              <a:defRPr sz="1650"/>
            </a:lvl2pPr>
            <a:lvl3pPr marL="754380" indent="0" algn="ctr">
              <a:buNone/>
              <a:defRPr sz="1485"/>
            </a:lvl3pPr>
            <a:lvl4pPr marL="1131570" indent="0" algn="ctr">
              <a:buNone/>
              <a:defRPr sz="1320"/>
            </a:lvl4pPr>
            <a:lvl5pPr marL="1508760" indent="0" algn="ctr">
              <a:buNone/>
              <a:defRPr sz="1320"/>
            </a:lvl5pPr>
            <a:lvl6pPr marL="1885950" indent="0" algn="ctr">
              <a:buNone/>
              <a:defRPr sz="1320"/>
            </a:lvl6pPr>
            <a:lvl7pPr marL="2263140" indent="0" algn="ctr">
              <a:buNone/>
              <a:defRPr sz="1320"/>
            </a:lvl7pPr>
            <a:lvl8pPr marL="2640330" indent="0" algn="ctr">
              <a:buNone/>
              <a:defRPr sz="1320"/>
            </a:lvl8pPr>
            <a:lvl9pPr marL="3017520" indent="0" algn="ctr">
              <a:buNone/>
              <a:defRPr sz="132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6618A-A33B-7B4E-9A44-FE0A93B97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7221A-CF10-4AFC-89FE-51DFD594F23D}" type="datetimeFigureOut">
              <a:rPr lang="en-US" smtClean="0"/>
              <a:t>5/1/20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D94C3E-F66A-E141-9E20-CC294D9B8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032369-41BA-0544-A512-11C3BFDA5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C899A-A649-4B16-90FB-AA4A6475D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259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C2D6A-A0BB-1648-8F4F-9FE79CB95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5A9FF-B905-4544-931C-B984CF327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1D668B-16DD-104C-97F7-1A53BB378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7221A-CF10-4AFC-89FE-51DFD594F23D}" type="datetimeFigureOut">
              <a:rPr lang="en-US" smtClean="0"/>
              <a:t>5/1/20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B08243-C3D5-4B4B-A6A9-6095807C2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761475-8C4F-C94B-9265-170967160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C899A-A649-4B16-90FB-AA4A6475D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202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5C25E-3611-2046-B3DB-41EBB6DD3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276" y="1937704"/>
            <a:ext cx="8675370" cy="3233102"/>
          </a:xfrm>
        </p:spPr>
        <p:txBody>
          <a:bodyPr anchor="b"/>
          <a:lstStyle>
            <a:lvl1pPr>
              <a:defRPr sz="49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CD3AA2-ABD7-754F-9009-C735D63ACA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6276" y="5201392"/>
            <a:ext cx="8675370" cy="1700212"/>
          </a:xfrm>
        </p:spPr>
        <p:txBody>
          <a:bodyPr/>
          <a:lstStyle>
            <a:lvl1pPr marL="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404BB5-09A3-EF49-B0C4-F8480B143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7221A-CF10-4AFC-89FE-51DFD594F23D}" type="datetimeFigureOut">
              <a:rPr lang="en-US" smtClean="0"/>
              <a:t>5/1/20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57411A-0A9A-8042-94F1-4FAF21767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EB6FF3-7717-8C4C-AF2E-354852AF1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C899A-A649-4B16-90FB-AA4A6475D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482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F677A-E8E7-0841-890C-4816F2F5F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D79DC-AAD6-D943-941B-911F4C3E16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151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D5BA37-E23F-BA4A-AC19-BCF3D5A108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9206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0A6469-A980-2841-8F3A-2806B8249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7221A-CF10-4AFC-89FE-51DFD594F23D}" type="datetimeFigureOut">
              <a:rPr lang="en-US" smtClean="0"/>
              <a:t>5/1/20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40054-1579-F445-B00A-4931DA566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8E2480-3077-E048-8196-A395267B1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C899A-A649-4B16-90FB-AA4A6475D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342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BC08B-CE66-BB4D-BBE7-81A6475BF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825" y="413809"/>
            <a:ext cx="8675370" cy="150230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9E0009-D99D-2145-BE4C-DE78E138F3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2826" y="1905318"/>
            <a:ext cx="4255174" cy="933767"/>
          </a:xfrm>
        </p:spPr>
        <p:txBody>
          <a:bodyPr anchor="b"/>
          <a:lstStyle>
            <a:lvl1pPr marL="0" indent="0">
              <a:buNone/>
              <a:defRPr sz="1980" b="1"/>
            </a:lvl1pPr>
            <a:lvl2pPr marL="377190" indent="0">
              <a:buNone/>
              <a:defRPr sz="1650" b="1"/>
            </a:lvl2pPr>
            <a:lvl3pPr marL="754380" indent="0">
              <a:buNone/>
              <a:defRPr sz="1485" b="1"/>
            </a:lvl3pPr>
            <a:lvl4pPr marL="1131570" indent="0">
              <a:buNone/>
              <a:defRPr sz="1320" b="1"/>
            </a:lvl4pPr>
            <a:lvl5pPr marL="1508760" indent="0">
              <a:buNone/>
              <a:defRPr sz="1320" b="1"/>
            </a:lvl5pPr>
            <a:lvl6pPr marL="1885950" indent="0">
              <a:buNone/>
              <a:defRPr sz="1320" b="1"/>
            </a:lvl6pPr>
            <a:lvl7pPr marL="2263140" indent="0">
              <a:buNone/>
              <a:defRPr sz="1320" b="1"/>
            </a:lvl7pPr>
            <a:lvl8pPr marL="2640330" indent="0">
              <a:buNone/>
              <a:defRPr sz="1320" b="1"/>
            </a:lvl8pPr>
            <a:lvl9pPr marL="3017520" indent="0">
              <a:buNone/>
              <a:defRPr sz="13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8DE582-0462-574D-9EA2-4750BBDDEF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2826" y="2839085"/>
            <a:ext cx="4255174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8B2773-17DC-CD46-94B3-2D87C9E626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92065" y="1905318"/>
            <a:ext cx="4276130" cy="933767"/>
          </a:xfrm>
        </p:spPr>
        <p:txBody>
          <a:bodyPr anchor="b"/>
          <a:lstStyle>
            <a:lvl1pPr marL="0" indent="0">
              <a:buNone/>
              <a:defRPr sz="1980" b="1"/>
            </a:lvl1pPr>
            <a:lvl2pPr marL="377190" indent="0">
              <a:buNone/>
              <a:defRPr sz="1650" b="1"/>
            </a:lvl2pPr>
            <a:lvl3pPr marL="754380" indent="0">
              <a:buNone/>
              <a:defRPr sz="1485" b="1"/>
            </a:lvl3pPr>
            <a:lvl4pPr marL="1131570" indent="0">
              <a:buNone/>
              <a:defRPr sz="1320" b="1"/>
            </a:lvl4pPr>
            <a:lvl5pPr marL="1508760" indent="0">
              <a:buNone/>
              <a:defRPr sz="1320" b="1"/>
            </a:lvl5pPr>
            <a:lvl6pPr marL="1885950" indent="0">
              <a:buNone/>
              <a:defRPr sz="1320" b="1"/>
            </a:lvl6pPr>
            <a:lvl7pPr marL="2263140" indent="0">
              <a:buNone/>
              <a:defRPr sz="1320" b="1"/>
            </a:lvl7pPr>
            <a:lvl8pPr marL="2640330" indent="0">
              <a:buNone/>
              <a:defRPr sz="1320" b="1"/>
            </a:lvl8pPr>
            <a:lvl9pPr marL="3017520" indent="0">
              <a:buNone/>
              <a:defRPr sz="13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0AB113-65B4-EF4D-B7E6-06257103D9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92065" y="2839085"/>
            <a:ext cx="4276130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9FE89D-C5A0-FD47-B8CB-28D607AC5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7221A-CF10-4AFC-89FE-51DFD594F23D}" type="datetimeFigureOut">
              <a:rPr lang="en-US" smtClean="0"/>
              <a:t>5/1/20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B047C9-F426-1644-8D12-26F73863A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D57D2B-D7D4-6C4B-BD36-E6F27C7C9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C899A-A649-4B16-90FB-AA4A6475D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096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64FFF-576E-EA40-9018-A26727FAB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E46A87-4966-F247-BB8A-5795667CB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7221A-CF10-4AFC-89FE-51DFD594F23D}" type="datetimeFigureOut">
              <a:rPr lang="en-US" smtClean="0"/>
              <a:t>5/1/20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31CAAC-9D15-0D44-B649-4D83512BA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B3F240-8F04-5C41-8E17-9B06B59AC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C899A-A649-4B16-90FB-AA4A6475D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280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C958F6-65FA-3C46-B037-FC99872A1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7221A-CF10-4AFC-89FE-51DFD594F23D}" type="datetimeFigureOut">
              <a:rPr lang="en-US" smtClean="0"/>
              <a:t>5/1/20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81A173-45AE-2741-9E27-AFCC6231D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F3A893-FD4D-9F4A-AFF0-660A680DF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C899A-A649-4B16-90FB-AA4A6475D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00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29959-8FE4-964E-A492-BF6CF7B75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26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91AAD-BD6C-6945-8119-5E2EFBF9E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6130" y="1119082"/>
            <a:ext cx="5092065" cy="5523442"/>
          </a:xfrm>
        </p:spPr>
        <p:txBody>
          <a:bodyPr/>
          <a:lstStyle>
            <a:lvl1pPr>
              <a:defRPr sz="2640"/>
            </a:lvl1pPr>
            <a:lvl2pPr>
              <a:defRPr sz="2310"/>
            </a:lvl2pPr>
            <a:lvl3pPr>
              <a:defRPr sz="1980"/>
            </a:lvl3pPr>
            <a:lvl4pPr>
              <a:defRPr sz="1650"/>
            </a:lvl4pPr>
            <a:lvl5pPr>
              <a:defRPr sz="1650"/>
            </a:lvl5pPr>
            <a:lvl6pPr>
              <a:defRPr sz="1650"/>
            </a:lvl6pPr>
            <a:lvl7pPr>
              <a:defRPr sz="1650"/>
            </a:lvl7pPr>
            <a:lvl8pPr>
              <a:defRPr sz="1650"/>
            </a:lvl8pPr>
            <a:lvl9pPr>
              <a:defRPr sz="16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82A9FF-B7CB-DF47-B468-5E93AF999A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320"/>
            </a:lvl1pPr>
            <a:lvl2pPr marL="377190" indent="0">
              <a:buNone/>
              <a:defRPr sz="1155"/>
            </a:lvl2pPr>
            <a:lvl3pPr marL="754380" indent="0">
              <a:buNone/>
              <a:defRPr sz="990"/>
            </a:lvl3pPr>
            <a:lvl4pPr marL="1131570" indent="0">
              <a:buNone/>
              <a:defRPr sz="825"/>
            </a:lvl4pPr>
            <a:lvl5pPr marL="1508760" indent="0">
              <a:buNone/>
              <a:defRPr sz="825"/>
            </a:lvl5pPr>
            <a:lvl6pPr marL="1885950" indent="0">
              <a:buNone/>
              <a:defRPr sz="825"/>
            </a:lvl6pPr>
            <a:lvl7pPr marL="2263140" indent="0">
              <a:buNone/>
              <a:defRPr sz="825"/>
            </a:lvl7pPr>
            <a:lvl8pPr marL="2640330" indent="0">
              <a:buNone/>
              <a:defRPr sz="825"/>
            </a:lvl8pPr>
            <a:lvl9pPr marL="3017520" indent="0">
              <a:buNone/>
              <a:defRPr sz="8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9F472A-9A96-5F47-AAA0-36F1FC73E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7221A-CF10-4AFC-89FE-51DFD594F23D}" type="datetimeFigureOut">
              <a:rPr lang="en-US" smtClean="0"/>
              <a:t>5/1/20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50677B-EB58-B647-8F32-9C8ACBBD1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56A069-B90E-7146-826E-053F0FD61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C899A-A649-4B16-90FB-AA4A6475D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552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E6C5B-F21E-F044-98A6-A0DB06F32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26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BFE25E-14ED-BD4A-A206-511689D442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76130" y="1119082"/>
            <a:ext cx="5092065" cy="5523442"/>
          </a:xfrm>
        </p:spPr>
        <p:txBody>
          <a:bodyPr/>
          <a:lstStyle>
            <a:lvl1pPr marL="0" indent="0">
              <a:buNone/>
              <a:defRPr sz="2640"/>
            </a:lvl1pPr>
            <a:lvl2pPr marL="377190" indent="0">
              <a:buNone/>
              <a:defRPr sz="2310"/>
            </a:lvl2pPr>
            <a:lvl3pPr marL="754380" indent="0">
              <a:buNone/>
              <a:defRPr sz="1980"/>
            </a:lvl3pPr>
            <a:lvl4pPr marL="1131570" indent="0">
              <a:buNone/>
              <a:defRPr sz="1650"/>
            </a:lvl4pPr>
            <a:lvl5pPr marL="1508760" indent="0">
              <a:buNone/>
              <a:defRPr sz="1650"/>
            </a:lvl5pPr>
            <a:lvl6pPr marL="1885950" indent="0">
              <a:buNone/>
              <a:defRPr sz="1650"/>
            </a:lvl6pPr>
            <a:lvl7pPr marL="2263140" indent="0">
              <a:buNone/>
              <a:defRPr sz="1650"/>
            </a:lvl7pPr>
            <a:lvl8pPr marL="2640330" indent="0">
              <a:buNone/>
              <a:defRPr sz="1650"/>
            </a:lvl8pPr>
            <a:lvl9pPr marL="3017520" indent="0">
              <a:buNone/>
              <a:defRPr sz="165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7B1E47-CAF9-1343-BF2F-51A94C9474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320"/>
            </a:lvl1pPr>
            <a:lvl2pPr marL="377190" indent="0">
              <a:buNone/>
              <a:defRPr sz="1155"/>
            </a:lvl2pPr>
            <a:lvl3pPr marL="754380" indent="0">
              <a:buNone/>
              <a:defRPr sz="990"/>
            </a:lvl3pPr>
            <a:lvl4pPr marL="1131570" indent="0">
              <a:buNone/>
              <a:defRPr sz="825"/>
            </a:lvl4pPr>
            <a:lvl5pPr marL="1508760" indent="0">
              <a:buNone/>
              <a:defRPr sz="825"/>
            </a:lvl5pPr>
            <a:lvl6pPr marL="1885950" indent="0">
              <a:buNone/>
              <a:defRPr sz="825"/>
            </a:lvl6pPr>
            <a:lvl7pPr marL="2263140" indent="0">
              <a:buNone/>
              <a:defRPr sz="825"/>
            </a:lvl7pPr>
            <a:lvl8pPr marL="2640330" indent="0">
              <a:buNone/>
              <a:defRPr sz="825"/>
            </a:lvl8pPr>
            <a:lvl9pPr marL="3017520" indent="0">
              <a:buNone/>
              <a:defRPr sz="8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093366-BA4B-C643-AAF1-AABFB7EAB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7221A-CF10-4AFC-89FE-51DFD594F23D}" type="datetimeFigureOut">
              <a:rPr lang="en-US" smtClean="0"/>
              <a:t>5/1/20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7EAFC5-B930-634C-BF0D-CD20FC863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29C788-2F38-2444-8EB2-2FEFA5A5F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C899A-A649-4B16-90FB-AA4A6475D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129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430CD-A7FB-2848-9627-9873D5D9C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E23A6E-3B40-844F-8C07-B41D981DD4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AED65B-FA41-9A49-ACAF-7AC8D92EF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7221A-CF10-4AFC-89FE-51DFD594F23D}" type="datetimeFigureOut">
              <a:rPr lang="en-US" smtClean="0"/>
              <a:t>5/1/20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2F6A1-AF3B-7D47-8D1D-1F571CAFD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92EE9E-CC1B-AD4A-A15F-7223DD375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C899A-A649-4B16-90FB-AA4A6475D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411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559D77-ACED-F94C-AB22-7C93174E6C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198042" y="413808"/>
            <a:ext cx="2168843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5D82C8-B9F9-7345-9D8B-2C6D7A7E9C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91515" y="413808"/>
            <a:ext cx="6380798" cy="6586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08F263-63FB-424F-AC29-7D1054172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7221A-CF10-4AFC-89FE-51DFD594F23D}" type="datetimeFigureOut">
              <a:rPr lang="en-US" smtClean="0"/>
              <a:t>5/1/20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B9FB1C-8273-D840-8D08-DFDFC2AD4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3C9107-9950-0D44-B792-B1435513E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C899A-A649-4B16-90FB-AA4A6475D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27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5B75F8-2FFF-BA48-98AE-0FDC755B3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515" y="413809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89B057-2BC1-FA41-9783-004E451AC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67D78C-197C-5E42-82AA-91E091BAA7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1515" y="7203864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77221A-CF10-4AFC-89FE-51DFD594F23D}" type="datetimeFigureOut">
              <a:rPr lang="en-US" smtClean="0"/>
              <a:t>5/1/20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649F00-3840-414D-9E67-5F42DA1259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31845" y="7203864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1015ED-2595-B941-90D3-F22D6E2BF8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103745" y="7203864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4C899A-A649-4B16-90FB-AA4A6475D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243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754380" rtl="0" eaLnBrk="1" latinLnBrk="0" hangingPunct="1">
        <a:lnSpc>
          <a:spcPct val="90000"/>
        </a:lnSpc>
        <a:spcBef>
          <a:spcPct val="0"/>
        </a:spcBef>
        <a:buNone/>
        <a:defRPr sz="36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595" indent="-188595" algn="l" defTabSz="754380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1pPr>
      <a:lvl2pPr marL="56578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94297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3pPr>
      <a:lvl4pPr marL="132016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4pPr>
      <a:lvl5pPr marL="169735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5pPr>
      <a:lvl6pPr marL="207454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45173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82892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20611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1pPr>
      <a:lvl2pPr marL="37719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2pPr>
      <a:lvl3pPr marL="75438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3pPr>
      <a:lvl4pPr marL="113157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4pPr>
      <a:lvl5pPr marL="150876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26314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64033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01752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024C5E50-0B9B-5F4C-AEEA-0B70FDC01E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25400"/>
            <a:ext cx="9982200" cy="7721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2F7EB80-D876-974F-BD17-642B832F12F0}"/>
              </a:ext>
            </a:extLst>
          </p:cNvPr>
          <p:cNvSpPr txBox="1"/>
          <p:nvPr/>
        </p:nvSpPr>
        <p:spPr>
          <a:xfrm>
            <a:off x="383822" y="1535288"/>
            <a:ext cx="9211734" cy="1737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4548153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32304</TotalTime>
  <Words>3</Words>
  <Application>Microsoft Macintosh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U.S. Department of Defense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BAILEY, CAITLYN M NF-03 USAF USAFE 31 FSS/FSK</dc:creator>
  <cp:lastModifiedBy>31fss Marketing</cp:lastModifiedBy>
  <cp:revision>25</cp:revision>
  <cp:lastPrinted>2020-04-02T08:03:33Z</cp:lastPrinted>
  <dcterms:created xsi:type="dcterms:W3CDTF">2018-01-08T16:34:35Z</dcterms:created>
  <dcterms:modified xsi:type="dcterms:W3CDTF">2020-05-12T17:57:41Z</dcterms:modified>
</cp:coreProperties>
</file>