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6858000" cy="9144000" type="letter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223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2777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0632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76330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24196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2681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087437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4156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981311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62789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008641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5671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5B0DBF-7E2E-4324-9E85-E2A06E1BCD85}" type="datetimeFigureOut">
              <a:rPr lang="en-US" smtClean="0"/>
              <a:t>10/16/2019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5AA77-DF40-4F29-8B91-36C94827A56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40110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59506" y="2749550"/>
            <a:ext cx="5829300" cy="625827"/>
          </a:xfrm>
        </p:spPr>
        <p:txBody>
          <a:bodyPr anchor="t">
            <a:noAutofit/>
          </a:bodyPr>
          <a:lstStyle/>
          <a:p>
            <a:r>
              <a:rPr lang="en-US" sz="4000" b="1" dirty="0" smtClean="0"/>
              <a:t>Type of Notice</a:t>
            </a:r>
            <a:endParaRPr lang="en-US" sz="40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541867" y="3770489"/>
            <a:ext cx="5949244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/>
              <a:t>Type your message here.</a:t>
            </a:r>
          </a:p>
          <a:p>
            <a:pPr algn="ctr"/>
            <a:r>
              <a:rPr lang="en-US" sz="2800" dirty="0"/>
              <a:t>For standardization amongst FSS facilities, avoid making changes to the PDF formatting. Please proofread to ensure correct spelling/grammar/tone.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59506" y="7123289"/>
            <a:ext cx="58293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/>
              <a:t>Consider ending your message with: </a:t>
            </a:r>
          </a:p>
          <a:p>
            <a:pPr algn="ctr"/>
            <a:r>
              <a:rPr lang="en-US" sz="2400" dirty="0"/>
              <a:t>We apologize for any inconvenience.</a:t>
            </a:r>
            <a:br>
              <a:rPr lang="en-US" sz="2400" dirty="0"/>
            </a:br>
            <a:endParaRPr lang="en-US" sz="2400" dirty="0"/>
          </a:p>
          <a:p>
            <a:pPr algn="ctr"/>
            <a:r>
              <a:rPr lang="en-US" sz="2400" dirty="0" smtClean="0"/>
              <a:t/>
            </a:r>
            <a:br>
              <a:rPr lang="en-US" sz="2400" dirty="0" smtClean="0"/>
            </a:b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32814370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40</TotalTime>
  <Words>41</Words>
  <Application>Microsoft Office PowerPoint</Application>
  <PresentationFormat>Letter Paper (8.5x11 in)</PresentationFormat>
  <Paragraphs>6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Type of Notice</vt:lpstr>
    </vt:vector>
  </TitlesOfParts>
  <Company>U.S. Air Force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Type of Notice</dc:title>
  <dc:creator>COX, CRYSTAL E NF-03 USAF USAFE 31 FSS/FSK</dc:creator>
  <cp:lastModifiedBy>COX, CRYSTAL E NF-03 USAF USAFE 31 FSS/FSK</cp:lastModifiedBy>
  <cp:revision>17</cp:revision>
  <dcterms:created xsi:type="dcterms:W3CDTF">2019-10-16T08:18:33Z</dcterms:created>
  <dcterms:modified xsi:type="dcterms:W3CDTF">2019-10-16T13:49:46Z</dcterms:modified>
</cp:coreProperties>
</file>