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2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7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3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3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1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6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7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1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1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7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8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6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1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506" y="2749550"/>
            <a:ext cx="5829300" cy="625827"/>
          </a:xfrm>
        </p:spPr>
        <p:txBody>
          <a:bodyPr anchor="t">
            <a:noAutofit/>
          </a:bodyPr>
          <a:lstStyle/>
          <a:p>
            <a:r>
              <a:rPr lang="en-US" sz="4000" b="1" dirty="0" smtClean="0"/>
              <a:t>Type of Notice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1867" y="3770489"/>
            <a:ext cx="59492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Type your message here.</a:t>
            </a:r>
          </a:p>
          <a:p>
            <a:pPr algn="ctr"/>
            <a:r>
              <a:rPr lang="en-US" sz="2800" dirty="0"/>
              <a:t>For standardization amongst FSS facilities, avoid making changes to the PDF formatting. Please proofread to ensure correct spelling/grammar/tone.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506" y="7123289"/>
            <a:ext cx="5829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Consider ending your message with: </a:t>
            </a:r>
          </a:p>
          <a:p>
            <a:pPr algn="ctr"/>
            <a:r>
              <a:rPr lang="en-US" sz="2400" dirty="0"/>
              <a:t>We apologize for any inconvenience.</a:t>
            </a:r>
            <a:br>
              <a:rPr lang="en-US" sz="2400" dirty="0"/>
            </a:br>
            <a:endParaRPr lang="en-US" sz="2400" dirty="0"/>
          </a:p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41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13</cp:revision>
  <dcterms:created xsi:type="dcterms:W3CDTF">2019-10-16T08:18:33Z</dcterms:created>
  <dcterms:modified xsi:type="dcterms:W3CDTF">2019-10-16T13:48:05Z</dcterms:modified>
</cp:coreProperties>
</file>